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ios" charset="1" panose="020B0504020202020204"/>
      <p:regular r:id="rId10"/>
    </p:embeddedFont>
    <p:embeddedFont>
      <p:font typeface="Helios Bold" charset="1" panose="020B0704020202020204"/>
      <p:regular r:id="rId11"/>
    </p:embeddedFont>
    <p:embeddedFont>
      <p:font typeface="Helios Italics" charset="1" panose="020B0503020202090204"/>
      <p:regular r:id="rId12"/>
    </p:embeddedFont>
    <p:embeddedFont>
      <p:font typeface="Helios Bold Italics" charset="1" panose="020B0703020202090204"/>
      <p:regular r:id="rId13"/>
    </p:embeddedFont>
    <p:embeddedFont>
      <p:font typeface="Klein" charset="1" panose="02000503060000020004"/>
      <p:regular r:id="rId14"/>
    </p:embeddedFont>
    <p:embeddedFont>
      <p:font typeface="Klein Bold" charset="1" panose="02000503060000020004"/>
      <p:regular r:id="rId15"/>
    </p:embeddedFont>
    <p:embeddedFont>
      <p:font typeface="Klein Italics" charset="1" panose="02000503060000020004"/>
      <p:regular r:id="rId16"/>
    </p:embeddedFont>
    <p:embeddedFont>
      <p:font typeface="Klein Bold Italics" charset="1" panose="02000503060000020004"/>
      <p:regular r:id="rId17"/>
    </p:embeddedFont>
    <p:embeddedFont>
      <p:font typeface="Klein Thin" charset="1" panose="02000503060000020004"/>
      <p:regular r:id="rId18"/>
    </p:embeddedFont>
    <p:embeddedFont>
      <p:font typeface="Klein Thin Italics" charset="1" panose="02000503060000020004"/>
      <p:regular r:id="rId19"/>
    </p:embeddedFont>
    <p:embeddedFont>
      <p:font typeface="Klein Heavy" charset="1" panose="02000503060000020004"/>
      <p:regular r:id="rId20"/>
    </p:embeddedFont>
    <p:embeddedFont>
      <p:font typeface="Klein Heavy Italics" charset="1" panose="0200050306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40201" y="574013"/>
            <a:ext cx="8913834" cy="81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9"/>
              </a:lnSpc>
              <a:spcBef>
                <a:spcPct val="0"/>
              </a:spcBef>
            </a:pPr>
            <a:r>
              <a:rPr lang="en-US" sz="4706">
                <a:solidFill>
                  <a:srgbClr val="153969"/>
                </a:solidFill>
                <a:latin typeface="Helios Bold"/>
              </a:rPr>
              <a:t>TEMPLE  TICKETING 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45466" y="3194702"/>
            <a:ext cx="4651653" cy="71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5"/>
              </a:lnSpc>
              <a:spcBef>
                <a:spcPct val="0"/>
              </a:spcBef>
            </a:pPr>
            <a:r>
              <a:rPr lang="en-US" sz="4089">
                <a:solidFill>
                  <a:srgbClr val="153969"/>
                </a:solidFill>
                <a:latin typeface="Helios Bold"/>
              </a:rPr>
              <a:t>TEAM MEMBERS:-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6799" y="4355868"/>
            <a:ext cx="4197093" cy="237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2666" indent="-366333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153969"/>
                </a:solidFill>
                <a:latin typeface="Helios"/>
              </a:rPr>
              <a:t>ADARSH SINGH</a:t>
            </a:r>
          </a:p>
          <a:p>
            <a:pPr marL="732666" indent="-366333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153969"/>
                </a:solidFill>
                <a:latin typeface="Helios"/>
              </a:rPr>
              <a:t>ARYAN SHARMA</a:t>
            </a:r>
          </a:p>
          <a:p>
            <a:pPr marL="732666" indent="-366333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153969"/>
                </a:solidFill>
                <a:latin typeface="Helios"/>
              </a:rPr>
              <a:t>SAURABH PAL</a:t>
            </a:r>
          </a:p>
          <a:p>
            <a:pPr algn="just" marL="732666" indent="-366333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153969"/>
                </a:solidFill>
                <a:latin typeface="Helios"/>
              </a:rPr>
              <a:t>SHUBH TIWARI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90731" y="1617204"/>
            <a:ext cx="7412774" cy="133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  <a:spcBef>
                <a:spcPct val="0"/>
              </a:spcBef>
            </a:pPr>
            <a:r>
              <a:rPr lang="en-US" sz="8184">
                <a:solidFill>
                  <a:srgbClr val="153969"/>
                </a:solidFill>
                <a:latin typeface="Klein Bold"/>
              </a:rPr>
              <a:t>DevDwaar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4790"/>
            <a:ext cx="18288000" cy="9837420"/>
          </a:xfrm>
          <a:custGeom>
            <a:avLst/>
            <a:gdLst/>
            <a:ahLst/>
            <a:cxnLst/>
            <a:rect r="r" b="b" t="t" l="l"/>
            <a:pathLst>
              <a:path h="9837420" w="18288000">
                <a:moveTo>
                  <a:pt x="0" y="0"/>
                </a:moveTo>
                <a:lnTo>
                  <a:pt x="18288000" y="0"/>
                </a:lnTo>
                <a:lnTo>
                  <a:pt x="18288000" y="9837420"/>
                </a:lnTo>
                <a:lnTo>
                  <a:pt x="0" y="983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8145"/>
            <a:ext cx="16230600" cy="8730710"/>
          </a:xfrm>
          <a:custGeom>
            <a:avLst/>
            <a:gdLst/>
            <a:ahLst/>
            <a:cxnLst/>
            <a:rect r="r" b="b" t="t" l="l"/>
            <a:pathLst>
              <a:path h="8730710" w="16230600">
                <a:moveTo>
                  <a:pt x="0" y="0"/>
                </a:moveTo>
                <a:lnTo>
                  <a:pt x="16230600" y="0"/>
                </a:lnTo>
                <a:lnTo>
                  <a:pt x="16230600" y="8730710"/>
                </a:lnTo>
                <a:lnTo>
                  <a:pt x="0" y="8730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525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035380" y="4645343"/>
          <a:ext cx="7919417" cy="7860794"/>
        </p:xfrm>
        <a:graphic>
          <a:graphicData uri="http://schemas.openxmlformats.org/drawingml/2006/table">
            <a:tbl>
              <a:tblPr/>
              <a:tblGrid>
                <a:gridCol w="6259294"/>
                <a:gridCol w="1660123"/>
              </a:tblGrid>
              <a:tr h="15649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2A2E3A"/>
                          </a:solidFill>
                          <a:latin typeface="Helios Semi-Bold"/>
                        </a:rPr>
                        <a:t>User Registration/Login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3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2A2E3A"/>
                          </a:solidFill>
                          <a:latin typeface="Helios Semi-Bold"/>
                        </a:rPr>
                        <a:t>Booking and Reservation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3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2A2E3A"/>
                          </a:solidFill>
                          <a:latin typeface="Helios Semi-Bold"/>
                        </a:rPr>
                        <a:t>User Profile Management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3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3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-178927" y="4463190"/>
          <a:ext cx="20283512" cy="9223181"/>
        </p:xfrm>
        <a:graphic>
          <a:graphicData uri="http://schemas.openxmlformats.org/drawingml/2006/table">
            <a:tbl>
              <a:tblPr/>
              <a:tblGrid>
                <a:gridCol w="8954302"/>
                <a:gridCol w="8954302"/>
                <a:gridCol w="2374907"/>
              </a:tblGrid>
              <a:tr h="16442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2A2E3A"/>
                          </a:solidFill>
                          <a:latin typeface="Helios Bold"/>
                        </a:rPr>
                        <a:t>Ticket QR code generation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2A2E3A"/>
                          </a:solidFill>
                          <a:latin typeface="Helios Bold"/>
                        </a:rPr>
                        <a:t>Responsive Design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67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2A2E3A"/>
                          </a:solidFill>
                          <a:latin typeface="Helios Bold"/>
                        </a:rPr>
                        <a:t>User Dashboard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4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6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4639504" y="1391465"/>
            <a:ext cx="900899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Features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253548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8998" y="6276492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319795" y="3346284"/>
            <a:ext cx="8896103" cy="3562951"/>
          </a:xfrm>
          <a:custGeom>
            <a:avLst/>
            <a:gdLst/>
            <a:ahLst/>
            <a:cxnLst/>
            <a:rect r="r" b="b" t="t" l="l"/>
            <a:pathLst>
              <a:path h="3562951" w="8896103">
                <a:moveTo>
                  <a:pt x="0" y="0"/>
                </a:moveTo>
                <a:lnTo>
                  <a:pt x="8896103" y="0"/>
                </a:lnTo>
                <a:lnTo>
                  <a:pt x="8896103" y="3562951"/>
                </a:lnTo>
                <a:lnTo>
                  <a:pt x="0" y="3562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346105"/>
            <a:ext cx="6746873" cy="4916805"/>
            <a:chOff x="0" y="0"/>
            <a:chExt cx="8995831" cy="65557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8995831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</a:rPr>
                <a:t>Our</a:t>
              </a:r>
              <a:r>
                <a:rPr lang="en-US" sz="6999">
                  <a:solidFill>
                    <a:srgbClr val="718BAB"/>
                  </a:solidFill>
                  <a:latin typeface="Klein Bold"/>
                </a:rPr>
                <a:t> Vision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01638"/>
              <a:ext cx="7058405" cy="4454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 Italics"/>
                </a:rPr>
                <a:t>O</a:t>
              </a:r>
              <a:r>
                <a:rPr lang="en-US" sz="3199" u="none">
                  <a:solidFill>
                    <a:srgbClr val="2A2E3A"/>
                  </a:solidFill>
                  <a:latin typeface="Helios Italics"/>
                </a:rPr>
                <a:t>ur vision is to revolutionize the way people experience events, travel, and services by providing a seamless and intuitive ticket booking platform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35872"/>
            <a:ext cx="5534402" cy="5188562"/>
            <a:chOff x="0" y="0"/>
            <a:chExt cx="7379203" cy="69180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7379203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</a:rPr>
                <a:t>Our </a:t>
              </a:r>
              <a:r>
                <a:rPr lang="en-US" sz="6999">
                  <a:solidFill>
                    <a:srgbClr val="718BAB"/>
                  </a:solidFill>
                  <a:latin typeface="Klein Bold"/>
                </a:rPr>
                <a:t>Goals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14680"/>
              <a:ext cx="7025100" cy="5203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u="none">
                  <a:solidFill>
                    <a:srgbClr val="2A2E3A"/>
                  </a:solidFill>
                  <a:latin typeface="Helios Italics"/>
                </a:rPr>
                <a:t>Implement user-friendly interfaces and intuitive navigation to simplify the booking process, reducing the time and effort required for users to make reservations.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35187" y="1515588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24358" y="17047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33254" y="2143069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654318" y="1862515"/>
            <a:ext cx="3887104" cy="1127853"/>
            <a:chOff x="0" y="0"/>
            <a:chExt cx="5182806" cy="150380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Klein Bold"/>
                </a:rPr>
                <a:t>Goal #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15582"/>
              <a:ext cx="5182806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35187" y="4232646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24358" y="4421817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654318" y="4350974"/>
            <a:ext cx="3887104" cy="1585053"/>
            <a:chOff x="0" y="0"/>
            <a:chExt cx="5182806" cy="211340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Klein Bold"/>
                </a:rPr>
                <a:t>Goal #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15582"/>
              <a:ext cx="5182806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</a:rPr>
                <a:t>Optimize Capacity Management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035187" y="6946087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24358" y="71352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654318" y="7064415"/>
            <a:ext cx="3887104" cy="1585053"/>
            <a:chOff x="0" y="0"/>
            <a:chExt cx="5182806" cy="211340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Klein Bold"/>
                </a:rPr>
                <a:t>Goal # 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15582"/>
              <a:ext cx="5182806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</a:rPr>
                <a:t>Prioritize Safety Measures: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610812" y="4805196"/>
            <a:ext cx="670457" cy="676608"/>
          </a:xfrm>
          <a:custGeom>
            <a:avLst/>
            <a:gdLst/>
            <a:ahLst/>
            <a:cxnLst/>
            <a:rect r="r" b="b" t="t" l="l"/>
            <a:pathLst>
              <a:path h="676608" w="670457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733254" y="7543282"/>
            <a:ext cx="442544" cy="627318"/>
          </a:xfrm>
          <a:custGeom>
            <a:avLst/>
            <a:gdLst/>
            <a:ahLst/>
            <a:cxnLst/>
            <a:rect r="r" b="b" t="t" l="l"/>
            <a:pathLst>
              <a:path h="627318" w="442544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654318" y="2422261"/>
            <a:ext cx="3887104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</a:rPr>
              <a:t>Streamline Booking Process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35089"/>
            <a:ext cx="18288000" cy="7229439"/>
          </a:xfrm>
          <a:custGeom>
            <a:avLst/>
            <a:gdLst/>
            <a:ahLst/>
            <a:cxnLst/>
            <a:rect r="r" b="b" t="t" l="l"/>
            <a:pathLst>
              <a:path h="7229439" w="18288000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212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45" y="4112493"/>
            <a:ext cx="3704245" cy="1555783"/>
          </a:xfrm>
          <a:custGeom>
            <a:avLst/>
            <a:gdLst/>
            <a:ahLst/>
            <a:cxnLst/>
            <a:rect r="r" b="b" t="t" l="l"/>
            <a:pathLst>
              <a:path h="1555783" w="3704245">
                <a:moveTo>
                  <a:pt x="0" y="0"/>
                </a:moveTo>
                <a:lnTo>
                  <a:pt x="3704245" y="0"/>
                </a:lnTo>
                <a:lnTo>
                  <a:pt x="3704245" y="1555783"/>
                </a:lnTo>
                <a:lnTo>
                  <a:pt x="0" y="155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48795" y="3698984"/>
            <a:ext cx="2889031" cy="2889031"/>
          </a:xfrm>
          <a:custGeom>
            <a:avLst/>
            <a:gdLst/>
            <a:ahLst/>
            <a:cxnLst/>
            <a:rect r="r" b="b" t="t" l="l"/>
            <a:pathLst>
              <a:path h="2889031" w="2889031">
                <a:moveTo>
                  <a:pt x="0" y="0"/>
                </a:moveTo>
                <a:lnTo>
                  <a:pt x="2889031" y="0"/>
                </a:lnTo>
                <a:lnTo>
                  <a:pt x="2889031" y="2889032"/>
                </a:lnTo>
                <a:lnTo>
                  <a:pt x="0" y="2889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50813" y="3810345"/>
            <a:ext cx="2621736" cy="2383595"/>
          </a:xfrm>
          <a:custGeom>
            <a:avLst/>
            <a:gdLst/>
            <a:ahLst/>
            <a:cxnLst/>
            <a:rect r="r" b="b" t="t" l="l"/>
            <a:pathLst>
              <a:path h="2383595" w="2621736">
                <a:moveTo>
                  <a:pt x="0" y="0"/>
                </a:moveTo>
                <a:lnTo>
                  <a:pt x="2621735" y="0"/>
                </a:lnTo>
                <a:lnTo>
                  <a:pt x="2621735" y="2383595"/>
                </a:lnTo>
                <a:lnTo>
                  <a:pt x="0" y="2383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98859" y="3698984"/>
            <a:ext cx="2634810" cy="2634810"/>
          </a:xfrm>
          <a:custGeom>
            <a:avLst/>
            <a:gdLst/>
            <a:ahLst/>
            <a:cxnLst/>
            <a:rect r="r" b="b" t="t" l="l"/>
            <a:pathLst>
              <a:path h="2634810" w="2634810">
                <a:moveTo>
                  <a:pt x="0" y="0"/>
                </a:moveTo>
                <a:lnTo>
                  <a:pt x="2634811" y="0"/>
                </a:lnTo>
                <a:lnTo>
                  <a:pt x="2634811" y="2634811"/>
                </a:lnTo>
                <a:lnTo>
                  <a:pt x="0" y="26348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95394" y="3726684"/>
            <a:ext cx="3908757" cy="2607110"/>
          </a:xfrm>
          <a:custGeom>
            <a:avLst/>
            <a:gdLst/>
            <a:ahLst/>
            <a:cxnLst/>
            <a:rect r="r" b="b" t="t" l="l"/>
            <a:pathLst>
              <a:path h="2607110" w="3908757">
                <a:moveTo>
                  <a:pt x="0" y="0"/>
                </a:moveTo>
                <a:lnTo>
                  <a:pt x="3908757" y="0"/>
                </a:lnTo>
                <a:lnTo>
                  <a:pt x="3908757" y="2607111"/>
                </a:lnTo>
                <a:lnTo>
                  <a:pt x="0" y="26071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216687"/>
            <a:ext cx="4939724" cy="2469862"/>
          </a:xfrm>
          <a:custGeom>
            <a:avLst/>
            <a:gdLst/>
            <a:ahLst/>
            <a:cxnLst/>
            <a:rect r="r" b="b" t="t" l="l"/>
            <a:pathLst>
              <a:path h="2469862" w="4939724">
                <a:moveTo>
                  <a:pt x="0" y="0"/>
                </a:moveTo>
                <a:lnTo>
                  <a:pt x="4939724" y="0"/>
                </a:lnTo>
                <a:lnTo>
                  <a:pt x="4939724" y="2469862"/>
                </a:lnTo>
                <a:lnTo>
                  <a:pt x="0" y="2469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81574" y="7526697"/>
            <a:ext cx="5117286" cy="2159852"/>
          </a:xfrm>
          <a:custGeom>
            <a:avLst/>
            <a:gdLst/>
            <a:ahLst/>
            <a:cxnLst/>
            <a:rect r="r" b="b" t="t" l="l"/>
            <a:pathLst>
              <a:path h="2159852" w="5117286">
                <a:moveTo>
                  <a:pt x="0" y="0"/>
                </a:moveTo>
                <a:lnTo>
                  <a:pt x="5117285" y="0"/>
                </a:lnTo>
                <a:lnTo>
                  <a:pt x="5117285" y="2159852"/>
                </a:lnTo>
                <a:lnTo>
                  <a:pt x="0" y="2159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9370" r="0" b="-501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46650" y="7049808"/>
            <a:ext cx="4601814" cy="2626869"/>
          </a:xfrm>
          <a:custGeom>
            <a:avLst/>
            <a:gdLst/>
            <a:ahLst/>
            <a:cxnLst/>
            <a:rect r="r" b="b" t="t" l="l"/>
            <a:pathLst>
              <a:path h="2626869" w="4601814">
                <a:moveTo>
                  <a:pt x="0" y="0"/>
                </a:moveTo>
                <a:lnTo>
                  <a:pt x="4601814" y="0"/>
                </a:lnTo>
                <a:lnTo>
                  <a:pt x="4601814" y="2626869"/>
                </a:lnTo>
                <a:lnTo>
                  <a:pt x="0" y="26268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148268" y="1204277"/>
            <a:ext cx="13991465" cy="1909212"/>
            <a:chOff x="0" y="0"/>
            <a:chExt cx="18655286" cy="254561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18655286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</a:rPr>
                <a:t>Tech Stack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806475"/>
              <a:ext cx="18655286" cy="739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70707"/>
                  </a:solidFill>
                  <a:latin typeface="Helios Bold"/>
                </a:rPr>
                <a:t>These are the tech stack used in developing this project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8109" y="2489442"/>
            <a:ext cx="17497691" cy="7797558"/>
          </a:xfrm>
          <a:custGeom>
            <a:avLst/>
            <a:gdLst/>
            <a:ahLst/>
            <a:cxnLst/>
            <a:rect r="r" b="b" t="t" l="l"/>
            <a:pathLst>
              <a:path h="7797558" w="17497691">
                <a:moveTo>
                  <a:pt x="0" y="0"/>
                </a:moveTo>
                <a:lnTo>
                  <a:pt x="17497691" y="0"/>
                </a:lnTo>
                <a:lnTo>
                  <a:pt x="17497691" y="7797558"/>
                </a:lnTo>
                <a:lnTo>
                  <a:pt x="0" y="7797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869" r="0" b="-8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19223" y="1027112"/>
            <a:ext cx="13049553" cy="1789453"/>
            <a:chOff x="0" y="0"/>
            <a:chExt cx="17399404" cy="23859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17399404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</a:rPr>
                <a:t>Navigate through DevDwaar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45432" y="1678335"/>
              <a:ext cx="1570854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24585"/>
            <a:ext cx="18288000" cy="8904743"/>
          </a:xfrm>
          <a:custGeom>
            <a:avLst/>
            <a:gdLst/>
            <a:ahLst/>
            <a:cxnLst/>
            <a:rect r="r" b="b" t="t" l="l"/>
            <a:pathLst>
              <a:path h="8904743" w="18288000">
                <a:moveTo>
                  <a:pt x="0" y="0"/>
                </a:moveTo>
                <a:lnTo>
                  <a:pt x="18288000" y="0"/>
                </a:lnTo>
                <a:lnTo>
                  <a:pt x="18288000" y="8904744"/>
                </a:lnTo>
                <a:lnTo>
                  <a:pt x="0" y="890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1" t="-13018" r="-1151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4790"/>
            <a:ext cx="18907136" cy="10170464"/>
          </a:xfrm>
          <a:custGeom>
            <a:avLst/>
            <a:gdLst/>
            <a:ahLst/>
            <a:cxnLst/>
            <a:rect r="r" b="b" t="t" l="l"/>
            <a:pathLst>
              <a:path h="10170464" w="18907136">
                <a:moveTo>
                  <a:pt x="0" y="0"/>
                </a:moveTo>
                <a:lnTo>
                  <a:pt x="18907136" y="0"/>
                </a:lnTo>
                <a:lnTo>
                  <a:pt x="18907136" y="10170464"/>
                </a:lnTo>
                <a:lnTo>
                  <a:pt x="0" y="10170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4790"/>
            <a:ext cx="18288000" cy="8915095"/>
          </a:xfrm>
          <a:custGeom>
            <a:avLst/>
            <a:gdLst/>
            <a:ahLst/>
            <a:cxnLst/>
            <a:rect r="r" b="b" t="t" l="l"/>
            <a:pathLst>
              <a:path h="8915095" w="18288000">
                <a:moveTo>
                  <a:pt x="0" y="0"/>
                </a:moveTo>
                <a:lnTo>
                  <a:pt x="18288000" y="0"/>
                </a:lnTo>
                <a:lnTo>
                  <a:pt x="18288000" y="8915095"/>
                </a:lnTo>
                <a:lnTo>
                  <a:pt x="0" y="891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22" r="0" b="-392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DAGBGnJEzzs</dc:identifier>
  <dcterms:modified xsi:type="dcterms:W3CDTF">2011-08-01T06:04:30Z</dcterms:modified>
  <cp:revision>1</cp:revision>
  <dc:title>Blank Company Profile Business Presentation in Blue Grey White Geometric Style</dc:title>
</cp:coreProperties>
</file>